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D5CAD-4975-4D3D-AB0C-01A47FEF4A2E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1085E-8E52-4E84-AFFF-BC66D656F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0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DAD5-45C4-B6C8-A931-4994CB536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5FF0F-8FA9-EE04-0F8B-0D3723F98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5536-849C-B261-A1F6-3D941B81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0E2E-405C-4915-A6F3-78E45B567404}" type="datetime1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81994-DA1D-7E4E-570F-D5EAF25D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5D64-B3A4-3A96-21BA-3473CAFC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5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7D3D5-2612-DEC0-08F7-AF4B8345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2B2F4-D21F-F931-09B5-D1127327A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28F92-2430-11F0-E931-D131BB8D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0C1D-D4F2-44E1-A59C-F139D3A606AF}" type="datetime1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FB01E-20E6-C227-EA7E-408EFEE2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B0358-EE1D-F52A-2734-C9001C89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5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BBF0E9-0128-76FE-C5F6-FBB02C8D4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FB0A5-CD8E-247C-675E-B7580C799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42FA5-5387-EB9F-7DBF-34FD1556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203A-2F57-44B1-9CC8-2F3599FD40AB}" type="datetime1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43522-E016-0265-B0A8-C8E2B09D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1C89A-BCD2-B815-E792-844475F0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6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1A06F-B3F8-012C-16C6-2841DEE3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45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86C2F-DC00-507F-1D0D-DE45B2175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402"/>
            <a:ext cx="10515600" cy="48752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71D70-4265-3DAD-174F-F5C161EF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A683-3E84-432C-99B5-2F437C8309EA}" type="datetime1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72B98-F914-6DFB-C93C-719F8535C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069A9-7EE1-BCD2-DD1B-1385481F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C0B6D7F8-1C30-7279-2563-77DA0785C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63"/>
            <a:ext cx="717449" cy="71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8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29C45-35E7-9DF2-345D-FD5BD403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41AD8-C6FF-B573-D0F7-6F13D9CAA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01D86-413E-9227-F10E-137367ED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77E6-D239-4180-9518-367E774F102B}" type="datetime1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A814D-9A5E-2051-558A-49678287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1BFF2-F5E3-4688-115B-42A371E3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6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7E768-16FA-26F4-909B-A5951B43C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108A4-1A77-3EB3-6941-1CC536771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7A957-D1EF-9D86-B2AB-2F8176FC4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F837D-8CC8-ADE4-613C-6A6BB550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B7B8-18F2-45F3-AD98-D1874CB43174}" type="datetime1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D4001-2BC2-B772-A426-32C56124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01C09-1631-4700-9B69-D6CB064A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5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6177-8B74-8692-76BE-C3EB17E9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A04FE-963D-F112-76FD-3FC07C69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1E03A-23A6-B159-39B2-5CBD27614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2969C-E4B9-C03B-9C33-F901A04FA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A4C42-E44B-D4B2-D3A2-7C8EADE68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D91BC-B4C6-ED74-C508-31452A26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193C-2F0F-4206-B0D2-4D6C17B02439}" type="datetime1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179EC-7533-D144-B4D1-4B858F10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46B64D-21AA-D83B-78A9-D4B68082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3836-74B2-8F93-67DA-1B32D7A0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808FA-2C28-926B-FFD4-2D7E46739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C343-8C39-4D8D-9438-1E29EF186863}" type="datetime1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2D85F-E63F-B505-BDEA-FC345EC0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A7B49-6FC9-1C92-E41F-79BA3C0C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FDA78C-F9C6-48E8-0E0E-907729D2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6774-77D2-4618-A049-3C7D44636ABA}" type="datetime1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7DEB7-AD99-1F89-4A8B-F7960F3A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D6E0F-345B-7202-E32D-293E2B3B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6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1361-D29E-ED22-8FCC-79E91525B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9287-FB4F-D5CB-DB0B-B08C083C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CDF92-1C2E-303D-16EF-A75DED600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BC3F8-AD14-AE55-1D5D-160A86FE5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1F60-0001-4CDC-97E8-30C9A2E02F5E}" type="datetime1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81575-FB2C-51B7-5575-F7402201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87F9D-9C95-96CD-23F2-9DD977C8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01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9B2B-ED9E-DC7A-4E07-0958D926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824D4-F013-58AA-227B-42D79C62F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52C67-4B5E-397F-2198-DB551B184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DE5D8-C5E9-B46B-ACBD-B67DE898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B85D-94DD-4311-937A-8EF2F1915805}" type="datetime1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4CAEE-307B-6C1D-01A1-D96AF143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20E30-2E89-94FD-D9F8-6DF6C1F3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11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B4157C-57B0-C599-8ECC-2860A8340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C5F47-00AD-2CFF-E8B3-5AB6121E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49E94-503C-6A3D-6EFC-44874DCEB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3994-D904-48C7-88FA-6A5CFCDD1929}" type="datetime1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C4EB6-7A8B-3DD3-5C49-1406FAF37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256B8-EB3E-9680-F255-47367661C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6004-8EA6-4B34-980C-BF0BF650D6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0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CDFC-BF61-3D84-1C27-B4606C08C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 of the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E1117-7610-F0A6-C6CA-05CC3E6336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b="1" dirty="0"/>
              <a:t>Authors/presenters</a:t>
            </a:r>
            <a:br>
              <a:rPr lang="en-GB" dirty="0"/>
            </a:br>
            <a:r>
              <a:rPr lang="en-GB" dirty="0"/>
              <a:t>Affiliations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077DF08-CD77-78B7-99E7-96F31D322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919" y="387158"/>
            <a:ext cx="10562409" cy="5455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A3489DF-BC38-5BBD-C59A-E714A1285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919" y="5886314"/>
            <a:ext cx="10288436" cy="97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4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5A42D-BF71-043C-B896-BA5C7032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1C3A-AC63-6CD9-EF8C-05CA00862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839C0AB1-E521-FA2B-402B-9A6D7DC6F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05" y="71567"/>
            <a:ext cx="587115" cy="5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9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3883-434C-A621-DBDB-7766B722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E464-E418-F767-3E4B-0534E8FC8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3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 of the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Harsha Ratnaweera</dc:creator>
  <cp:lastModifiedBy>Dino Ratnaweera</cp:lastModifiedBy>
  <cp:revision>1</cp:revision>
  <dcterms:created xsi:type="dcterms:W3CDTF">2024-04-24T15:31:19Z</dcterms:created>
  <dcterms:modified xsi:type="dcterms:W3CDTF">2024-04-25T08:34:46Z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etDate">
    <vt:lpwstr>2024-04-24T15:39:37Z</vt:lpwstr>
  </property>
  <property fmtid="{D5CDD505-2E9C-101B-9397-08002B2CF9AE}" pid="4" name="MSIP_Label_d0484126-3486-41a9-802e-7f1e2277276c_Method">
    <vt:lpwstr>Standard</vt:lpwstr>
  </property>
  <property fmtid="{D5CDD505-2E9C-101B-9397-08002B2CF9AE}" pid="5" name="MSIP_Label_d0484126-3486-41a9-802e-7f1e2277276c_Name">
    <vt:lpwstr>d0484126-3486-41a9-802e-7f1e2277276c</vt:lpwstr>
  </property>
  <property fmtid="{D5CDD505-2E9C-101B-9397-08002B2CF9AE}" pid="6" name="MSIP_Label_d0484126-3486-41a9-802e-7f1e2277276c_SiteId">
    <vt:lpwstr>eec01f8e-737f-43e3-9ed5-f8a59913bd82</vt:lpwstr>
  </property>
  <property fmtid="{D5CDD505-2E9C-101B-9397-08002B2CF9AE}" pid="7" name="MSIP_Label_d0484126-3486-41a9-802e-7f1e2277276c_ActionId">
    <vt:lpwstr>77021a5a-9e94-4b99-a582-cc52fb2bbcb8</vt:lpwstr>
  </property>
  <property fmtid="{D5CDD505-2E9C-101B-9397-08002B2CF9AE}" pid="8" name="MSIP_Label_d0484126-3486-41a9-802e-7f1e2277276c_ContentBits">
    <vt:lpwstr>0</vt:lpwstr>
  </property>
</Properties>
</file>